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3E793B4-AE87-4990-9783-073669B7E1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C3403F-7F5D-4334-A338-4492F96C6DF4}" type="datetimeFigureOut">
              <a:rPr lang="en-US" smtClean="0"/>
              <a:t>5/7/2013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543800" cy="2593975"/>
          </a:xfrm>
        </p:spPr>
        <p:txBody>
          <a:bodyPr/>
          <a:lstStyle/>
          <a:p>
            <a:r>
              <a:rPr lang="en-US" sz="4400" dirty="0" smtClean="0"/>
              <a:t>Sterling Woods HOA Meeting</a:t>
            </a:r>
            <a:br>
              <a:rPr lang="en-US" sz="4400" dirty="0" smtClean="0"/>
            </a:br>
            <a:r>
              <a:rPr lang="en-US" sz="4400" dirty="0" smtClean="0"/>
              <a:t>Monument Repairs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6461760" cy="1066800"/>
          </a:xfrm>
        </p:spPr>
        <p:txBody>
          <a:bodyPr/>
          <a:lstStyle/>
          <a:p>
            <a:r>
              <a:rPr lang="en-US" dirty="0" smtClean="0"/>
              <a:t>May 7, 2013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66616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repairs are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r>
              <a:rPr lang="en-US" dirty="0" smtClean="0"/>
              <a:t>Electricity / current to each monument</a:t>
            </a:r>
          </a:p>
          <a:p>
            <a:r>
              <a:rPr lang="en-US" dirty="0" smtClean="0"/>
              <a:t>Access to change light bulbs</a:t>
            </a:r>
          </a:p>
          <a:p>
            <a:r>
              <a:rPr lang="en-US" dirty="0" smtClean="0"/>
              <a:t>Fixture repair, wiring, mounting</a:t>
            </a:r>
          </a:p>
          <a:p>
            <a:endParaRPr lang="en-US" dirty="0"/>
          </a:p>
        </p:txBody>
      </p:sp>
      <p:pic>
        <p:nvPicPr>
          <p:cNvPr id="1026" name="Picture 2" descr="C:\Users\SHAWKSFO\AppData\Local\Microsoft\Windows\Temporary Internet Files\Content.Outlook\LFJA50GB\WP_20130507_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5288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WKSFO\AppData\Local\Microsoft\Windows\Temporary Internet Files\Content.Outlook\LFJA50GB\WP_20130507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1102" y="2908035"/>
            <a:ext cx="2405063" cy="42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8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1524000"/>
          </a:xfrm>
        </p:spPr>
        <p:txBody>
          <a:bodyPr/>
          <a:lstStyle/>
          <a:p>
            <a:r>
              <a:rPr lang="en-US" dirty="0" smtClean="0"/>
              <a:t>Flimsy and copper.  May encourage future theft and may not support or secure new caps sufficiently.</a:t>
            </a:r>
          </a:p>
          <a:p>
            <a:r>
              <a:rPr lang="en-US" dirty="0" smtClean="0"/>
              <a:t>Access to lighting fixtures difficult.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6902510" cy="31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4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57" y="1800103"/>
            <a:ext cx="4953000" cy="28194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Flat top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Wooden frame with architectural shingles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Replacement with a metal cap of similar architectural styling as originally designed.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3907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Pictures\Pictures\Sterling Woods\Monument - Hidden Ridge full 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9803"/>
            <a:ext cx="2390775" cy="36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9" y="4876801"/>
            <a:ext cx="491287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4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contractors engaged.  Two formal bids submitted.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$8,200 for 8 units.  $800 for lighting units reconstruction.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$8,400 for 8 new units to include reconstruction of lighting frames for rigidity and access.</a:t>
            </a:r>
          </a:p>
          <a:p>
            <a:r>
              <a:rPr lang="en-US" dirty="0" smtClean="0"/>
              <a:t>Irrigation, soil treatments and landscaping to beautify each monument is an additional $2,700.</a:t>
            </a:r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Total anticipated costs $11,100 plus materials for electrical updates Robert </a:t>
            </a:r>
            <a:r>
              <a:rPr lang="en-US" dirty="0" err="1" smtClean="0"/>
              <a:t>Angliss</a:t>
            </a:r>
            <a:r>
              <a:rPr lang="en-US" dirty="0" smtClean="0"/>
              <a:t> has volunteered to perform.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Ted Hawksford has already repaired the monument with stonework damage.</a:t>
            </a:r>
          </a:p>
        </p:txBody>
      </p:sp>
    </p:spTree>
    <p:extLst>
      <p:ext uri="{BB962C8B-B14F-4D97-AF65-F5344CB8AC3E}">
        <p14:creationId xmlns:p14="http://schemas.microsoft.com/office/powerpoint/2010/main" val="114837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with galvanized metal caps of similar architectural styling and color to original.</a:t>
            </a:r>
          </a:p>
          <a:p>
            <a:r>
              <a:rPr lang="en-US" dirty="0" smtClean="0"/>
              <a:t>Update lighting frames and access for ease of bulb replacement.</a:t>
            </a:r>
          </a:p>
          <a:p>
            <a:r>
              <a:rPr lang="en-US" dirty="0" smtClean="0"/>
              <a:t>Update landscaping as needed for beautification and sustainability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… all for a low, one time assessment of $175 per household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81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301</TotalTime>
  <Words>209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Sterling Woods HOA Meeting Monument Repairs</vt:lpstr>
      <vt:lpstr>Some repairs are required</vt:lpstr>
      <vt:lpstr>Lighting Frames</vt:lpstr>
      <vt:lpstr>Styles Considered</vt:lpstr>
      <vt:lpstr>Costs</vt:lpstr>
      <vt:lpstr>Recommendation</vt:lpstr>
    </vt:vector>
  </TitlesOfParts>
  <Company>DanaherTM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Sterling Woods HOA Meeting</dc:title>
  <dc:creator>Ted Hawksford</dc:creator>
  <cp:lastModifiedBy>Ted Hawksford</cp:lastModifiedBy>
  <cp:revision>5</cp:revision>
  <dcterms:created xsi:type="dcterms:W3CDTF">2013-05-08T00:41:23Z</dcterms:created>
  <dcterms:modified xsi:type="dcterms:W3CDTF">2013-05-08T05:43:19Z</dcterms:modified>
</cp:coreProperties>
</file>